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81" r:id="rId2"/>
    <p:sldId id="269" r:id="rId3"/>
    <p:sldId id="282" r:id="rId4"/>
    <p:sldId id="283" r:id="rId5"/>
    <p:sldId id="284" r:id="rId6"/>
    <p:sldId id="285" r:id="rId7"/>
    <p:sldId id="286" r:id="rId8"/>
    <p:sldId id="287" r:id="rId9"/>
    <p:sldId id="2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855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69C80-E510-4313-9194-54FE08740827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5356-338E-4FC0-AF3D-7A94D7DF7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0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7DC007-5174-4220-B7B3-CEE30966F7F7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D529-F32F-490D-A8ED-225BCB0D00F6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64FA0-7B96-4B1B-A6E5-3C6AC60E9EA4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9610-C3EB-42D9-8E01-61098B51FDD8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BE6F9-3FA9-4796-ADED-40B7ACB26191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739ED-F552-4B97-8859-F06D57DDAE92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D5B6-4F6F-47E8-ACC7-91542BA5D317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065656-3B2B-48FF-8626-00C3861FA09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561ADCF-1917-46D4-A1E8-A5CA1E0A4A8E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6036-8182-45EC-BD1B-2F8192162310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B346-8DC0-4BCA-863F-01B5C0B5DD4B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1C95-C8ED-4D7E-A3A8-0BE11D7CC486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1391-79DF-4B8E-8938-26F6A58B5C5A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B926-ECFA-4D97-9A8B-CDEE8E654301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739A-8434-4F39-9B95-1157AE3809DF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23CD-BB16-4E21-B8D5-DC5532721A6E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CD0F-E456-458D-87BD-C110C9AE7172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5378E58-4FF1-494F-8992-EFEC584CBAF2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77564"/>
            <a:ext cx="9459626" cy="1774683"/>
          </a:xfrm>
        </p:spPr>
        <p:txBody>
          <a:bodyPr/>
          <a:lstStyle/>
          <a:p>
            <a:r>
              <a:rPr lang="ru-RU" sz="3600" dirty="0">
                <a:cs typeface="Times New Roman" panose="02020603050405020304" pitchFamily="18" charset="0"/>
              </a:rPr>
              <a:t>TELEGRAM-БОТ, ОПОВЕЩАЮЩИЙ О ВОЗМОЖНОМ ЗАРАЖЕНИИ ВИРУСОМ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185501"/>
            <a:ext cx="8825658" cy="1453299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Сниховский Роман</a:t>
            </a:r>
          </a:p>
          <a:p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Рыженко Роман</a:t>
            </a:r>
          </a:p>
          <a:p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Руководитель: Резник Максим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60F090-F269-4938-B621-C20BECC9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739" y="5486399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1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Актуальность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33430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Telegram-бот — это «приложение внутри приложения», которое позволяет пользователям совершать разные действия через мессенджер. Оно помогает пользователям автоматизировать рутину, сэкономить время и упростить жизнь.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В настоящее время в Китае начинается новая волна вирусной инфекции </a:t>
            </a:r>
            <a:r>
              <a:rPr lang="en-US" dirty="0">
                <a:cs typeface="Times New Roman" panose="02020603050405020304" pitchFamily="18" charset="0"/>
              </a:rPr>
              <a:t>COVID-19</a:t>
            </a:r>
            <a:r>
              <a:rPr lang="ru-RU" dirty="0">
                <a:cs typeface="Times New Roman" panose="02020603050405020304" pitchFamily="18" charset="0"/>
              </a:rPr>
              <a:t>. Также коронавирус мутирует и появляются новые его виды</a:t>
            </a:r>
            <a:r>
              <a:rPr lang="ru-RU" dirty="0" smtClean="0">
                <a:cs typeface="Times New Roman" panose="02020603050405020304" pitchFamily="18" charset="0"/>
              </a:rPr>
              <a:t>. </a:t>
            </a:r>
            <a:endParaRPr lang="ru-RU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/>
              <a:t>Telegram-бот, оповещающий о заражении человека людей, очень актуален в современном мире, он позволит обеспечить уменьшение распространения вируса, путём информирования учеников о возможном заражении.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2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Аналоги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Одним из аналогов проекта является </a:t>
            </a:r>
            <a:r>
              <a:rPr lang="ru-RU" dirty="0"/>
              <a:t>приложение «</a:t>
            </a:r>
            <a:r>
              <a:rPr lang="ru-RU" dirty="0" err="1"/>
              <a:t>Госуслуги</a:t>
            </a:r>
            <a:r>
              <a:rPr lang="ru-RU" dirty="0"/>
              <a:t>. </a:t>
            </a:r>
            <a:r>
              <a:rPr lang="en-US" dirty="0"/>
              <a:t>COVID </a:t>
            </a:r>
            <a:r>
              <a:rPr lang="ru-RU" dirty="0" err="1"/>
              <a:t>трекер</a:t>
            </a:r>
            <a:r>
              <a:rPr lang="ru-RU" dirty="0"/>
              <a:t>». Из описания к приложению: «Все смартфоны, на которых установлено приложение, обмениваются данными по </a:t>
            </a:r>
            <a:r>
              <a:rPr lang="ru-RU" dirty="0" err="1" smtClean="0"/>
              <a:t>Blueto</a:t>
            </a:r>
            <a:r>
              <a:rPr lang="en-US" dirty="0"/>
              <a:t>o</a:t>
            </a:r>
            <a:r>
              <a:rPr lang="ru-RU" dirty="0" err="1" smtClean="0"/>
              <a:t>th</a:t>
            </a:r>
            <a:r>
              <a:rPr lang="ru-RU" dirty="0"/>
              <a:t>. Программа ищет и запоминает информацию с устройств в радиусе 10 метров. Она присылает </a:t>
            </a:r>
            <a:r>
              <a:rPr lang="en-US" dirty="0"/>
              <a:t>push-</a:t>
            </a:r>
            <a:r>
              <a:rPr lang="ru-RU" dirty="0"/>
              <a:t>уведомление каждый раз, когда человек сталкивается с инфицированным».</a:t>
            </a:r>
            <a:endParaRPr lang="ru-RU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cs typeface="Times New Roman" panose="02020603050405020304" pitchFamily="18" charset="0"/>
              </a:rPr>
              <a:t>В сравнении с </a:t>
            </a:r>
            <a:r>
              <a:rPr lang="en-US" dirty="0">
                <a:cs typeface="Times New Roman" panose="02020603050405020304" pitchFamily="18" charset="0"/>
              </a:rPr>
              <a:t>Telegram</a:t>
            </a:r>
            <a:r>
              <a:rPr lang="ru-RU" dirty="0">
                <a:cs typeface="Times New Roman" panose="02020603050405020304" pitchFamily="18" charset="0"/>
              </a:rPr>
              <a:t>-ботом выделены следующие </a:t>
            </a:r>
            <a:r>
              <a:rPr lang="ru-RU" dirty="0" smtClean="0">
                <a:cs typeface="Times New Roman" panose="02020603050405020304" pitchFamily="18" charset="0"/>
              </a:rPr>
              <a:t>минусы приложения: его </a:t>
            </a:r>
            <a:r>
              <a:rPr lang="ru-RU" dirty="0">
                <a:cs typeface="Times New Roman" panose="02020603050405020304" pitchFamily="18" charset="0"/>
              </a:rPr>
              <a:t>нельзя установить на </a:t>
            </a:r>
            <a:r>
              <a:rPr lang="ru-RU" dirty="0" err="1">
                <a:cs typeface="Times New Roman" panose="02020603050405020304" pitchFamily="18" charset="0"/>
              </a:rPr>
              <a:t>пк</a:t>
            </a:r>
            <a:r>
              <a:rPr lang="ru-RU" dirty="0">
                <a:cs typeface="Times New Roman" panose="02020603050405020304" pitchFamily="18" charset="0"/>
              </a:rPr>
              <a:t>, требуется постоянное включение </a:t>
            </a:r>
            <a:r>
              <a:rPr lang="en-US" dirty="0" smtClean="0">
                <a:cs typeface="Times New Roman" panose="02020603050405020304" pitchFamily="18" charset="0"/>
              </a:rPr>
              <a:t>Bluetooth</a:t>
            </a:r>
            <a:r>
              <a:rPr lang="ru-RU" dirty="0" smtClean="0">
                <a:cs typeface="Times New Roman" panose="02020603050405020304" pitchFamily="18" charset="0"/>
              </a:rPr>
              <a:t>. Бот не требует дополнительного приложения, помимо </a:t>
            </a:r>
            <a:r>
              <a:rPr lang="en-US" dirty="0" smtClean="0">
                <a:cs typeface="Times New Roman" panose="02020603050405020304" pitchFamily="18" charset="0"/>
              </a:rPr>
              <a:t>Telegra</a:t>
            </a:r>
            <a:r>
              <a:rPr lang="en-US" dirty="0" smtClean="0">
                <a:cs typeface="Times New Roman" panose="02020603050405020304" pitchFamily="18" charset="0"/>
              </a:rPr>
              <a:t>m</a:t>
            </a:r>
            <a:r>
              <a:rPr lang="ru-RU" dirty="0" smtClean="0">
                <a:cs typeface="Times New Roman" panose="02020603050405020304" pitchFamily="18" charset="0"/>
              </a:rPr>
              <a:t>, число пользователей которого достигло 500 млн</a:t>
            </a:r>
            <a:r>
              <a:rPr lang="ru-RU" dirty="0" smtClean="0">
                <a:cs typeface="Times New Roman" panose="02020603050405020304" pitchFamily="18" charset="0"/>
              </a:rPr>
              <a:t>, он имеет </a:t>
            </a:r>
            <a:r>
              <a:rPr lang="en-US" dirty="0" smtClean="0">
                <a:cs typeface="Times New Roman" panose="02020603050405020304" pitchFamily="18" charset="0"/>
              </a:rPr>
              <a:t>desktop </a:t>
            </a:r>
            <a:r>
              <a:rPr lang="ru-RU" dirty="0" smtClean="0">
                <a:cs typeface="Times New Roman" panose="02020603050405020304" pitchFamily="18" charset="0"/>
              </a:rPr>
              <a:t>версию и требует только включения интернета.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3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Цель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/>
              <a:t>Разработка инструмента, позволяющего информировать людей о потенциальном заражении. Это позволит уменьшить риск распространения вируса. 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4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Задачи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/>
              <a:t>Создать </a:t>
            </a:r>
            <a:r>
              <a:rPr lang="en-US" dirty="0" smtClean="0"/>
              <a:t>Telegram</a:t>
            </a:r>
            <a:r>
              <a:rPr lang="ru-RU" dirty="0"/>
              <a:t>-</a:t>
            </a:r>
            <a:r>
              <a:rPr lang="ru-RU" dirty="0" smtClean="0"/>
              <a:t>бота, оповещающего о возможном заражении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 smtClean="0"/>
              <a:t>Создание </a:t>
            </a:r>
            <a:r>
              <a:rPr lang="ru-RU" sz="1800" dirty="0"/>
              <a:t>скелета </a:t>
            </a:r>
            <a:r>
              <a:rPr lang="ru-RU" sz="1800" dirty="0" smtClean="0"/>
              <a:t>бота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/>
              <a:t>Добавление </a:t>
            </a:r>
            <a:r>
              <a:rPr lang="ru-RU" sz="1800" dirty="0" smtClean="0"/>
              <a:t>возможности уведомления ботом пользователей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 smtClean="0"/>
              <a:t>Формирование базы данных учащихся и расписания занятий</a:t>
            </a:r>
            <a:endParaRPr lang="ru-RU" sz="1800" dirty="0"/>
          </a:p>
          <a:p>
            <a:pPr lvl="1" algn="just">
              <a:lnSpc>
                <a:spcPct val="150000"/>
              </a:lnSpc>
            </a:pPr>
            <a:r>
              <a:rPr lang="ru-RU" sz="1800" dirty="0" smtClean="0"/>
              <a:t>Улучшение интерфейса бота </a:t>
            </a:r>
            <a:r>
              <a:rPr lang="ru-RU" sz="1800" dirty="0"/>
              <a:t>(кнопки)</a:t>
            </a:r>
          </a:p>
          <a:p>
            <a:pPr algn="just">
              <a:lnSpc>
                <a:spcPct val="150000"/>
              </a:lnSpc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5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Процесс 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работы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11082592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/>
              <a:t>Для работы с ботом требуется два файла: список учеников и расписание занятий.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Предварительно эти файлы могут быть нужным образом отформатированы.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Ученик проходит регистрацию в боте, если его нет в списке учеников, ему не будет предоставлен доступ к функционалу бота.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При заражении, он может оповестить других учеников, нажав на соответствующую кнопку</a:t>
            </a:r>
            <a:r>
              <a:rPr lang="ru-RU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ru-RU" dirty="0" smtClean="0"/>
              <a:t>Оповещение придет только тем учащимся, которые действительно могли с ним контактировать.</a:t>
            </a:r>
            <a:endParaRPr lang="ru-RU" dirty="0" smtClean="0"/>
          </a:p>
          <a:p>
            <a:pPr algn="just">
              <a:lnSpc>
                <a:spcPct val="150000"/>
              </a:lnSpc>
            </a:pPr>
            <a:endParaRPr lang="ru-RU" dirty="0"/>
          </a:p>
          <a:p>
            <a:pPr algn="just">
              <a:lnSpc>
                <a:spcPct val="150000"/>
              </a:lnSpc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6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7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Регистрация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4" y="1758152"/>
            <a:ext cx="2021836" cy="44448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0" y="1758152"/>
            <a:ext cx="2021124" cy="44448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6541764" y="2616611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8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Регистрация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" y="1754506"/>
            <a:ext cx="2116714" cy="45216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41" y="1754506"/>
            <a:ext cx="2014238" cy="452160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3056138" y="2651354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617240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06.12.2022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9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Оповещение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8" y="1758152"/>
            <a:ext cx="2134133" cy="45691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82" y="1758152"/>
            <a:ext cx="2124542" cy="456913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45" y="1758152"/>
            <a:ext cx="2108831" cy="45691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5832" t="34549" r="63335" b="35685"/>
          <a:stretch/>
        </p:blipFill>
        <p:spPr>
          <a:xfrm>
            <a:off x="8256263" y="2681508"/>
            <a:ext cx="3387438" cy="2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{E9BB4988-B93A-4EB0-893B-5CB6B6900425}tf02900722</Template>
  <TotalTime>474</TotalTime>
  <Words>436</Words>
  <Application>Microsoft Office PowerPoint</Application>
  <PresentationFormat>Широкоэкранный</PresentationFormat>
  <Paragraphs>56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Wingdings 3</vt:lpstr>
      <vt:lpstr>Совет директоров</vt:lpstr>
      <vt:lpstr>TELEGRAM-БОТ, ОПОВЕЩАЮЩИЙ О ВОЗМОЖНОМ ЗАРАЖЕНИИ ВИРУСОМ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Инфраструктурная разработка                                                         для Attack/Defense соревнований</dc:title>
  <dc:creator>Роман Сниховский</dc:creator>
  <cp:lastModifiedBy>Роман Сниховский</cp:lastModifiedBy>
  <cp:revision>34</cp:revision>
  <dcterms:created xsi:type="dcterms:W3CDTF">2021-11-05T12:55:15Z</dcterms:created>
  <dcterms:modified xsi:type="dcterms:W3CDTF">2022-12-06T16:11:22Z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2022-02-26T16:41:06Z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8e7a9065-3c8b-4c91-b24d-b836f5a776f3</vt:lpwstr>
  </property>
  <property fmtid="{D5CDD505-2E9C-101B-9397-08002B2CF9AE}" pid="8" name="MSIP_Label_1ada0a2f-b917-4d51-b0d0-d418a10c8b23_ContentBits">
    <vt:lpwstr>0</vt:lpwstr>
  </property>
</Properties>
</file>